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D278EB4C-ACC4-4F0F-9871-273086192753}">
          <p14:sldIdLst>
            <p14:sldId id="256"/>
            <p14:sldId id="257"/>
            <p14:sldId id="258"/>
          </p14:sldIdLst>
        </p14:section>
        <p14:section name="未命名的章節" id="{37C2BD7F-B6ED-4552-BFDD-43647E399DA8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9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7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299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65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4249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67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154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0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45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83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5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1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44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0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4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8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7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460310" y="450375"/>
            <a:ext cx="92122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常見經費核銷錯誤樣態說明：</a:t>
            </a:r>
            <a:endParaRPr lang="zh-TW" altLang="en-US" sz="40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60310" y="1378424"/>
            <a:ext cx="938283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憑證日期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早於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簽呈或請購單核決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日前，憑證日期晚於活動結束後。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不同活動同一工讀生，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重覆請領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同一時段工讀金。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延遲提報假單或未追蹤假單流程，致使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假單核決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於出差日後。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同一天同一家或同一場活動同一廠商超過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萬元者，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未做三家議比價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承辦人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墊支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教師、業師、學生、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學校共同契約廠商貨款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或其他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大額貨款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支出。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出差未附假單、乘車票據遺失（長途車票大額）。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203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460310" y="450375"/>
            <a:ext cx="92122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常見經費核銷錯誤樣態說明：</a:t>
            </a:r>
            <a:endParaRPr lang="zh-TW" altLang="en-US" sz="40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60310" y="1392073"/>
            <a:ext cx="956708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經費與核定項目</a:t>
            </a:r>
            <a:r>
              <a:rPr lang="zh-TW" altLang="en-US" sz="32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不符且未做預算異動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同一份核銷案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活動日期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，於簽呈、計畫書、簽到表、憑證日期等不相符。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經費預估與結案請款時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項目不同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，或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原預估之數量及單價者。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憑證所填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國字數字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為自創字。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所填報之請購單、黏存單、支付清冊、領據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多處修改塗改蓋章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，（支付相關資料皆不受理塗改）。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16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460310" y="450375"/>
            <a:ext cx="92122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常見經費核銷錯誤樣態說明：</a:t>
            </a:r>
            <a:endParaRPr lang="zh-TW" altLang="en-US" sz="40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60309" y="1392073"/>
            <a:ext cx="89529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12"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支付清冊</a:t>
            </a:r>
            <a:r>
              <a:rPr lang="zh-TW" altLang="en-US" sz="32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未確實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填報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受款者及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代墊人。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停業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許久之廠商亦有憑證可供報支經費。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 startAt="12"/>
            </a:pP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經費預估明細表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未經單位主管簽核或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擅自更動預估表核定項目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 startAt="12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憑證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數量及單價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未填，或修改處廠商未用印。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 startAt="12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領據為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，不同人同一筆跡，或同一人不同筆跡。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 startAt="12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補助款</a:t>
            </a:r>
            <a:r>
              <a:rPr lang="zh-TW" altLang="en-US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請購單及議比價簽呈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未檢附正本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 startAt="12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領據</a:t>
            </a:r>
            <a:r>
              <a:rPr lang="zh-TW" altLang="en-US" sz="3200" smtClean="0">
                <a:latin typeface="標楷體" panose="03000509000000000000" pitchFamily="65" charset="-120"/>
                <a:ea typeface="標楷體" panose="03000509000000000000" pitchFamily="65" charset="-120"/>
              </a:rPr>
              <a:t>及收據請勿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用可擦拭</a:t>
            </a:r>
            <a:r>
              <a:rPr lang="zh-TW" altLang="en-US" sz="3200">
                <a:latin typeface="標楷體" panose="03000509000000000000" pitchFamily="65" charset="-120"/>
                <a:ea typeface="標楷體" panose="03000509000000000000" pitchFamily="65" charset="-120"/>
              </a:rPr>
              <a:t>筆</a:t>
            </a:r>
            <a:r>
              <a:rPr lang="zh-TW" altLang="en-US" sz="3200">
                <a:latin typeface="標楷體" panose="03000509000000000000" pitchFamily="65" charset="-120"/>
                <a:ea typeface="標楷體" panose="03000509000000000000" pitchFamily="65" charset="-120"/>
              </a:rPr>
              <a:t>填寫</a:t>
            </a:r>
            <a:r>
              <a:rPr lang="zh-TW" altLang="en-US" sz="320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9343425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511</TotalTime>
  <Words>333</Words>
  <Application>Microsoft Office PowerPoint</Application>
  <PresentationFormat>寬螢幕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標楷體</vt:lpstr>
      <vt:lpstr>Arial</vt:lpstr>
      <vt:lpstr>Century Gothic</vt:lpstr>
      <vt:lpstr>Wingdings 3</vt:lpstr>
      <vt:lpstr>絲縷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HDUT</dc:creator>
  <cp:lastModifiedBy>HDUT</cp:lastModifiedBy>
  <cp:revision>36</cp:revision>
  <cp:lastPrinted>2022-12-20T02:48:07Z</cp:lastPrinted>
  <dcterms:created xsi:type="dcterms:W3CDTF">2022-12-20T01:42:57Z</dcterms:created>
  <dcterms:modified xsi:type="dcterms:W3CDTF">2023-01-03T03:33:03Z</dcterms:modified>
</cp:coreProperties>
</file>